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4" r:id="rId3"/>
    <p:sldId id="276" r:id="rId4"/>
    <p:sldId id="277" r:id="rId5"/>
    <p:sldId id="278" r:id="rId6"/>
    <p:sldId id="282" r:id="rId7"/>
    <p:sldId id="279" r:id="rId8"/>
    <p:sldId id="287" r:id="rId9"/>
    <p:sldId id="273" r:id="rId10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80286" autoAdjust="0"/>
  </p:normalViewPr>
  <p:slideViewPr>
    <p:cSldViewPr>
      <p:cViewPr varScale="1">
        <p:scale>
          <a:sx n="61" d="100"/>
          <a:sy n="61" d="100"/>
        </p:scale>
        <p:origin x="3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350" y="-96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7FE4C103-E90D-46B6-9DAE-14CDDDD7A510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504DE95-3886-4243-BA0C-A408CA2D37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36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60C1F2A-0703-4CCE-A162-5B75B04D2FA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10FE67F-D37A-43A0-A20F-46897AFF1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03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6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282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54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514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719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18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7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eekeepers.indiana@yahoo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debbie@seibshoosierhoney.com" TargetMode="External"/><Relationship Id="rId4" Type="http://schemas.openxmlformats.org/officeDocument/2006/relationships/hyperlink" Target="mailto:heartland.apicultural@yahoo.co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7840" y="1752600"/>
            <a:ext cx="7772400" cy="1470025"/>
          </a:xfrm>
        </p:spPr>
        <p:txBody>
          <a:bodyPr/>
          <a:lstStyle/>
          <a:p>
            <a:r>
              <a:rPr lang="en-US" dirty="0" smtClean="0"/>
              <a:t>What’s In It For You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smtClean="0"/>
              <a:t>The </a:t>
            </a:r>
            <a:r>
              <a:rPr lang="en-US" sz="2400" dirty="0" smtClean="0"/>
              <a:t>Beekeepers of Indiana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May 13, 2018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Different Organizational Levels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Local Clubs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State Associations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Regional Societies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National Federation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International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Local Clubs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1"/>
            <a:ext cx="8229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Monthly Meetings 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May Have Less Structure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No/Minimal/Donation Dues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One/Several Counties</a:t>
            </a:r>
          </a:p>
          <a:p>
            <a:pPr>
              <a:buBlip>
                <a:blip r:embed="rId3"/>
              </a:buBlip>
            </a:pPr>
            <a:endParaRPr lang="en-US" sz="3200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Mentor Programs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Hands On Clinics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Candy Boards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Woodworking Build Days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Field Days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329901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30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What do you get back?</a:t>
            </a:r>
            <a:endParaRPr lang="en-US" sz="4800" b="1" cap="none" spc="300" dirty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Beekeepers of Indiana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800" dirty="0" smtClean="0"/>
              <a:t> Quarterly Board Meetings</a:t>
            </a:r>
          </a:p>
          <a:p>
            <a:pPr>
              <a:buBlip>
                <a:blip r:embed="rId3"/>
              </a:buBlip>
            </a:pPr>
            <a:r>
              <a:rPr lang="en-US" sz="2800" dirty="0" smtClean="0"/>
              <a:t> Officers/Board of Directors</a:t>
            </a:r>
          </a:p>
          <a:p>
            <a:pPr>
              <a:buBlip>
                <a:blip r:embed="rId3"/>
              </a:buBlip>
            </a:pPr>
            <a:r>
              <a:rPr lang="en-US" sz="2800" dirty="0" smtClean="0"/>
              <a:t> Set Dues</a:t>
            </a:r>
          </a:p>
          <a:p>
            <a:pPr>
              <a:buBlip>
                <a:blip r:embed="rId3"/>
              </a:buBlip>
            </a:pPr>
            <a:endParaRPr lang="en-US" sz="32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 Renowned Guest Speakers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Bee School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State Fair Participation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Queen Breeding Program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Young Beekeeper Award Program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Indiana Honey Queen Program</a:t>
            </a:r>
          </a:p>
          <a:p>
            <a:pPr>
              <a:buBlip>
                <a:blip r:embed="rId3"/>
              </a:buBlip>
            </a:pPr>
            <a:r>
              <a:rPr lang="en-US" sz="2400" dirty="0"/>
              <a:t> </a:t>
            </a:r>
            <a:r>
              <a:rPr lang="en-US" sz="2400" dirty="0" smtClean="0"/>
              <a:t>Jump Starter Program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Quarterly Newsletters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Swarm/Cut Out Lists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 Local Honey Lists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30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What do you get back?</a:t>
            </a:r>
            <a:endParaRPr lang="en-US" sz="4800" b="1" cap="none" spc="300" dirty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3114"/>
            <a:ext cx="3962400" cy="6807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85800"/>
            <a:ext cx="5105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30 Established Clubs</a:t>
            </a:r>
          </a:p>
          <a:p>
            <a:endParaRPr lang="en-US" sz="2400" dirty="0"/>
          </a:p>
          <a:p>
            <a:r>
              <a:rPr lang="en-US" sz="2400" dirty="0" smtClean="0"/>
              <a:t>Access to Jump Starter Program</a:t>
            </a:r>
          </a:p>
          <a:p>
            <a:r>
              <a:rPr lang="en-US" sz="2400" dirty="0" smtClean="0"/>
              <a:t>Access to Speakers</a:t>
            </a:r>
          </a:p>
          <a:p>
            <a:r>
              <a:rPr lang="en-US" sz="2400" dirty="0" smtClean="0"/>
              <a:t>Articles in the Newsletter</a:t>
            </a:r>
          </a:p>
          <a:p>
            <a:r>
              <a:rPr lang="en-US" sz="2400" dirty="0" smtClean="0"/>
              <a:t>Advertising on website</a:t>
            </a:r>
          </a:p>
          <a:p>
            <a:r>
              <a:rPr lang="en-US" sz="2400" dirty="0" smtClean="0"/>
              <a:t>Club Website</a:t>
            </a:r>
          </a:p>
          <a:p>
            <a:r>
              <a:rPr lang="en-US" sz="2400" dirty="0" smtClean="0"/>
              <a:t>New Member Information</a:t>
            </a:r>
          </a:p>
          <a:p>
            <a:r>
              <a:rPr lang="en-US" sz="2400" dirty="0" smtClean="0"/>
              <a:t>Right to take a day at State Fair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Daily Tickets for Volunteers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Make money for the club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Regional Societies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2296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Heartland Apicultural Society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Eastern Apicultural Society</a:t>
            </a:r>
          </a:p>
          <a:p>
            <a:pPr>
              <a:buBlip>
                <a:blip r:embed="rId3"/>
              </a:buBlip>
            </a:pPr>
            <a:endParaRPr lang="en-US" sz="3200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 HAS Yearly Conferences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St. Louis, MO</a:t>
            </a:r>
          </a:p>
          <a:p>
            <a:pPr lvl="2">
              <a:buBlip>
                <a:blip r:embed="rId3"/>
              </a:buBlip>
            </a:pPr>
            <a:r>
              <a:rPr lang="en-US" sz="3200" dirty="0" smtClean="0"/>
              <a:t> July 11-13, 2018</a:t>
            </a:r>
          </a:p>
          <a:p>
            <a:pPr lvl="2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www.heartlandbees.org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EAS Yearly Conference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Virginia, Hampton Roads Convention </a:t>
            </a:r>
            <a:r>
              <a:rPr lang="en-US" sz="3200" dirty="0" err="1" smtClean="0"/>
              <a:t>Ctr</a:t>
            </a:r>
            <a:endParaRPr lang="en-US" sz="3200" dirty="0" smtClean="0"/>
          </a:p>
          <a:p>
            <a:pPr lvl="2">
              <a:buBlip>
                <a:blip r:embed="rId3"/>
              </a:buBlip>
            </a:pPr>
            <a:r>
              <a:rPr lang="en-US" sz="3200" dirty="0" smtClean="0"/>
              <a:t>Aug 13-17, 2018</a:t>
            </a:r>
          </a:p>
          <a:p>
            <a:pPr lvl="2">
              <a:buBlip>
                <a:blip r:embed="rId3"/>
              </a:buBlip>
            </a:pPr>
            <a:r>
              <a:rPr lang="en-US" sz="3200" dirty="0"/>
              <a:t>http://www.easternapiculture.org/</a:t>
            </a:r>
            <a:endParaRPr lang="en-US" sz="3200" dirty="0" smtClean="0"/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Grants/Sponsor Researchers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8288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30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What do you get back?</a:t>
            </a:r>
            <a:endParaRPr lang="en-US" sz="4800" b="1" cap="none" spc="300" dirty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National Federation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229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American Beekeeping Federation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Yearly Meeting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Galveston, Texas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Officers/Board of Directors/Delegates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Dues Based on Hives</a:t>
            </a:r>
          </a:p>
          <a:p>
            <a:pPr>
              <a:buBlip>
                <a:blip r:embed="rId3"/>
              </a:buBlip>
            </a:pPr>
            <a:endParaRPr lang="en-US" sz="3200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 Lobbyist, Legal Campaigns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Bee Labs/ Scientific Community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Newbie Program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Webinars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Newsletters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33528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30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What do you get back?</a:t>
            </a:r>
            <a:endParaRPr lang="en-US" sz="4800" b="1" cap="none" spc="300" dirty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Beekeepers of Indiana</a:t>
            </a:r>
          </a:p>
          <a:p>
            <a:r>
              <a:rPr lang="en-US" sz="2800" dirty="0"/>
              <a:t>Debbie </a:t>
            </a:r>
            <a:r>
              <a:rPr lang="en-US" sz="2800" dirty="0" err="1" smtClean="0"/>
              <a:t>Seib</a:t>
            </a:r>
            <a:r>
              <a:rPr lang="en-US" sz="2800" dirty="0" smtClean="0"/>
              <a:t>, Treasurer</a:t>
            </a:r>
            <a:endParaRPr lang="en-US" sz="2800" dirty="0"/>
          </a:p>
          <a:p>
            <a:r>
              <a:rPr lang="en-US" sz="2800" dirty="0" smtClean="0">
                <a:hlinkClick r:id="rId3"/>
              </a:rPr>
              <a:t>beekeepers.indiana@yahoo.com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Heartland Apicultural Society</a:t>
            </a:r>
          </a:p>
          <a:p>
            <a:r>
              <a:rPr lang="en-US" sz="2800" dirty="0" smtClean="0"/>
              <a:t>Debbie </a:t>
            </a:r>
            <a:r>
              <a:rPr lang="en-US" sz="2800" dirty="0" err="1" smtClean="0"/>
              <a:t>Seib</a:t>
            </a:r>
            <a:r>
              <a:rPr lang="en-US" sz="2800" dirty="0" smtClean="0"/>
              <a:t>, Treasurer</a:t>
            </a:r>
          </a:p>
          <a:p>
            <a:r>
              <a:rPr lang="en-US" sz="2800" dirty="0" smtClean="0">
                <a:hlinkClick r:id="rId4"/>
              </a:rPr>
              <a:t>heartland.apicultural@yahoo.com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American Beekeeping Federation</a:t>
            </a:r>
          </a:p>
          <a:p>
            <a:r>
              <a:rPr lang="en-US" sz="2800" dirty="0" smtClean="0"/>
              <a:t>Debbie </a:t>
            </a:r>
            <a:r>
              <a:rPr lang="en-US" sz="2800" dirty="0" err="1" smtClean="0"/>
              <a:t>Seib</a:t>
            </a:r>
            <a:r>
              <a:rPr lang="en-US" sz="2800" dirty="0" smtClean="0"/>
              <a:t>, Board of Directors</a:t>
            </a:r>
          </a:p>
          <a:p>
            <a:r>
              <a:rPr lang="en-US" sz="2800" dirty="0" smtClean="0">
                <a:hlinkClick r:id="rId5"/>
              </a:rPr>
              <a:t>debbie@seibshoosierhoney.com</a:t>
            </a:r>
            <a:endParaRPr lang="en-US" sz="2800" dirty="0" smtClean="0"/>
          </a:p>
          <a:p>
            <a:r>
              <a:rPr lang="en-US" sz="2800" dirty="0" smtClean="0"/>
              <a:t>Phone: 317.432.9578</a:t>
            </a:r>
          </a:p>
        </p:txBody>
      </p:sp>
    </p:spTree>
    <p:extLst>
      <p:ext uri="{BB962C8B-B14F-4D97-AF65-F5344CB8AC3E}">
        <p14:creationId xmlns:p14="http://schemas.microsoft.com/office/powerpoint/2010/main" val="8058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2209800"/>
            <a:ext cx="5181599" cy="1680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Questions?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2972</TotalTime>
  <Words>298</Words>
  <Application>Microsoft Office PowerPoint</Application>
  <PresentationFormat>On-screen Show (4:3)</PresentationFormat>
  <Paragraphs>98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What’s In It For You</vt:lpstr>
      <vt:lpstr>Different Organizational Levels</vt:lpstr>
      <vt:lpstr>Local Clubs</vt:lpstr>
      <vt:lpstr>The Beekeepers of Indiana</vt:lpstr>
      <vt:lpstr>PowerPoint Presentation</vt:lpstr>
      <vt:lpstr>Regional Societies</vt:lpstr>
      <vt:lpstr>National Federation</vt:lpstr>
      <vt:lpstr>Contact Information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Beekeeping</dc:title>
  <dc:creator>Seib's Home Computer</dc:creator>
  <cp:lastModifiedBy>dlseib</cp:lastModifiedBy>
  <cp:revision>138</cp:revision>
  <cp:lastPrinted>2016-02-27T07:00:54Z</cp:lastPrinted>
  <dcterms:created xsi:type="dcterms:W3CDTF">2011-03-15T00:39:54Z</dcterms:created>
  <dcterms:modified xsi:type="dcterms:W3CDTF">2018-05-13T15:02:07Z</dcterms:modified>
</cp:coreProperties>
</file>