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16"/>
  </p:notesMasterIdLst>
  <p:handoutMasterIdLst>
    <p:handoutMasterId r:id="rId17"/>
  </p:handoutMasterIdLst>
  <p:sldIdLst>
    <p:sldId id="265" r:id="rId3"/>
    <p:sldId id="266" r:id="rId4"/>
    <p:sldId id="267" r:id="rId5"/>
    <p:sldId id="283" r:id="rId6"/>
    <p:sldId id="268" r:id="rId7"/>
    <p:sldId id="270" r:id="rId8"/>
    <p:sldId id="269" r:id="rId9"/>
    <p:sldId id="284" r:id="rId10"/>
    <p:sldId id="285" r:id="rId11"/>
    <p:sldId id="286" r:id="rId12"/>
    <p:sldId id="287" r:id="rId13"/>
    <p:sldId id="281" r:id="rId14"/>
    <p:sldId id="282" r:id="rId15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2496">
          <p15:clr>
            <a:srgbClr val="A4A3A4"/>
          </p15:clr>
        </p15:guide>
        <p15:guide id="3" orient="horz" pos="2880">
          <p15:clr>
            <a:srgbClr val="A4A3A4"/>
          </p15:clr>
        </p15:guide>
        <p15:guide id="4" orient="horz" pos="1056">
          <p15:clr>
            <a:srgbClr val="A4A3A4"/>
          </p15:clr>
        </p15:guide>
        <p15:guide id="5" orient="horz" pos="3888">
          <p15:clr>
            <a:srgbClr val="A4A3A4"/>
          </p15:clr>
        </p15:guide>
        <p15:guide id="6" orient="horz" pos="240">
          <p15:clr>
            <a:srgbClr val="A4A3A4"/>
          </p15:clr>
        </p15:guide>
        <p15:guide id="7" pos="3839">
          <p15:clr>
            <a:srgbClr val="A4A3A4"/>
          </p15:clr>
        </p15:guide>
        <p15:guide id="8" pos="527">
          <p15:clr>
            <a:srgbClr val="A4A3A4"/>
          </p15:clr>
        </p15:guide>
        <p15:guide id="9" pos="815">
          <p15:clr>
            <a:srgbClr val="A4A3A4"/>
          </p15:clr>
        </p15:guide>
        <p15:guide id="10" pos="6863">
          <p15:clr>
            <a:srgbClr val="A4A3A4"/>
          </p15:clr>
        </p15:guide>
        <p15:guide id="11" pos="6143">
          <p15:clr>
            <a:srgbClr val="A4A3A4"/>
          </p15:clr>
        </p15:guide>
        <p15:guide id="12" pos="470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>
      <p:cViewPr varScale="1">
        <p:scale>
          <a:sx n="49" d="100"/>
          <a:sy n="49" d="100"/>
        </p:scale>
        <p:origin x="72" y="216"/>
      </p:cViewPr>
      <p:guideLst>
        <p:guide orient="horz" pos="2160"/>
        <p:guide orient="horz" pos="2496"/>
        <p:guide orient="horz" pos="2880"/>
        <p:guide orient="horz" pos="1056"/>
        <p:guide orient="horz" pos="3888"/>
        <p:guide orient="horz" pos="240"/>
        <p:guide pos="3839"/>
        <p:guide pos="527"/>
        <p:guide pos="815"/>
        <p:guide pos="6863"/>
        <p:guide pos="6143"/>
        <p:guide pos="470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6" d="100"/>
          <a:sy n="76" d="100"/>
        </p:scale>
        <p:origin x="1680" y="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5A207F-0F91-42F2-96D0-049C6003623B}" type="datetimeFigureOut">
              <a:rPr lang="en-US"/>
              <a:t>1/30/2017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567D4A-04CB-4EDF-8FB1-342A02FC8EC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012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CC13F5-F2B1-464B-BE8F-27ABFBD2FBDE}" type="datetimeFigureOut">
              <a:rPr lang="en-US"/>
              <a:t>1/30/2017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1351F-DBB1-4664-ADA9-83BC7CB8848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2362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ltGray"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 lang="en-US" smtClean="0"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13" y="4267200"/>
            <a:ext cx="8458200" cy="1371600"/>
          </a:xfrm>
          <a:noFill/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14" y="990600"/>
            <a:ext cx="8458200" cy="3200400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7859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94492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4876800"/>
            <a:ext cx="8458201" cy="1143000"/>
          </a:xfrm>
          <a:noFill/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2057400"/>
            <a:ext cx="8458201" cy="2666999"/>
          </a:xfrm>
        </p:spPr>
        <p:txBody>
          <a:bodyPr anchor="b">
            <a:normAutofit/>
          </a:bodyPr>
          <a:lstStyle>
            <a:lvl1pPr algn="l">
              <a:defRPr sz="4800" b="0" i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21561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 lang="en-US" smtClean="0"/>
              <a:t>‹#›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035" y="1676401"/>
            <a:ext cx="4700016" cy="4495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3812" y="1676400"/>
            <a:ext cx="4700016" cy="4495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9345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516457"/>
            <a:ext cx="4703259" cy="36557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676399"/>
            <a:ext cx="4703259" cy="762001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3813" y="2516457"/>
            <a:ext cx="4701142" cy="36557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76399"/>
            <a:ext cx="4701142" cy="762001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381000"/>
            <a:ext cx="96012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57684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5118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154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0811" y="4191000"/>
            <a:ext cx="3810000" cy="1524000"/>
          </a:xfrm>
          <a:noFill/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3813" y="685800"/>
            <a:ext cx="617220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0811" y="1676400"/>
            <a:ext cx="3810000" cy="243840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28037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2412" y="0"/>
            <a:ext cx="5943601" cy="6858000"/>
          </a:xfrm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0812" y="4191000"/>
            <a:ext cx="3810000" cy="1524000"/>
          </a:xfrm>
          <a:noFill/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0812" y="1676400"/>
            <a:ext cx="3810000" cy="2438400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09995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600200">
              <a:defRPr/>
            </a:lvl6pPr>
            <a:lvl7pPr marL="1874520">
              <a:defRPr/>
            </a:lvl7pPr>
            <a:lvl8pPr marL="2148840">
              <a:defRPr/>
            </a:lvl8pPr>
            <a:lvl9pPr marL="2423160"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87032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3814" y="381000"/>
            <a:ext cx="8305800" cy="57912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52014" y="381000"/>
            <a:ext cx="1904998" cy="579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1985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7178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3CD9712D-992A-4AB1-A5C2-575F75921AA2}" type="datetimeFigureOut">
              <a:rPr lang="en-US" smtClean="0"/>
              <a:pPr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512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76400"/>
            <a:ext cx="9601200" cy="4495800"/>
          </a:xfrm>
          <a:prstGeom prst="rect">
            <a:avLst/>
          </a:prstGeom>
          <a:solidFill>
            <a:schemeClr val="bg2">
              <a:alpha val="7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3813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95739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8600" algn="l" defTabSz="914400" rtl="0" eaLnBrk="1" latinLnBrk="0" hangingPunct="1">
        <a:lnSpc>
          <a:spcPct val="90000"/>
        </a:lnSpc>
        <a:spcBef>
          <a:spcPts val="1600"/>
        </a:spcBef>
        <a:buClr>
          <a:schemeClr val="accent6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6"/>
        </a:buClr>
        <a:buFont typeface="Euphemia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6"/>
        </a:buClr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6"/>
        </a:buClr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6"/>
        </a:buClr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google.com/url?sa=i&amp;rct=j&amp;q=&amp;esrc=s&amp;source=images&amp;cd=&amp;cad=rja&amp;uact=8&amp;ved=&amp;url=http://www.waggledancehoney.com.au/downloads&amp;psig=AFQjCNG8ET_6GfrkcT3qOzy8OoumQ_pMng&amp;ust=1455488458943462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412" y="381000"/>
            <a:ext cx="7239000" cy="63246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295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e result for queen honey bee pictures"/>
          <p:cNvSpPr>
            <a:spLocks noChangeAspect="1" noChangeArrowheads="1"/>
          </p:cNvSpPr>
          <p:nvPr/>
        </p:nvSpPr>
        <p:spPr bwMode="auto">
          <a:xfrm>
            <a:off x="2589212" y="1752600"/>
            <a:ext cx="57912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412" y="457200"/>
            <a:ext cx="8915400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106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812" y="381000"/>
            <a:ext cx="876300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19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412" y="228600"/>
            <a:ext cx="91440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374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1744"/>
            <a:ext cx="12188825" cy="583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414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612" y="533400"/>
            <a:ext cx="8763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102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waggledancehoney.com.au/downloads/2032085/life+cycle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212" y="533400"/>
            <a:ext cx="9296400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4856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212" y="1828800"/>
            <a:ext cx="5105400" cy="47244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Egg</a:t>
            </a:r>
          </a:p>
        </p:txBody>
      </p:sp>
    </p:spTree>
    <p:extLst>
      <p:ext uri="{BB962C8B-B14F-4D97-AF65-F5344CB8AC3E}">
        <p14:creationId xmlns:p14="http://schemas.microsoft.com/office/powerpoint/2010/main" val="3369491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0" y="2019300"/>
            <a:ext cx="5815012" cy="44577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Larvae</a:t>
            </a:r>
          </a:p>
        </p:txBody>
      </p:sp>
    </p:spTree>
    <p:extLst>
      <p:ext uri="{BB962C8B-B14F-4D97-AF65-F5344CB8AC3E}">
        <p14:creationId xmlns:p14="http://schemas.microsoft.com/office/powerpoint/2010/main" val="2460397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212" y="1752600"/>
            <a:ext cx="6857999" cy="47244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Pupae</a:t>
            </a:r>
          </a:p>
        </p:txBody>
      </p:sp>
    </p:spTree>
    <p:extLst>
      <p:ext uri="{BB962C8B-B14F-4D97-AF65-F5344CB8AC3E}">
        <p14:creationId xmlns:p14="http://schemas.microsoft.com/office/powerpoint/2010/main" val="2561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8812" y="1524000"/>
            <a:ext cx="6172200" cy="50292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Honey Bee Life Cycle Chart</a:t>
            </a:r>
          </a:p>
        </p:txBody>
      </p:sp>
    </p:spTree>
    <p:extLst>
      <p:ext uri="{BB962C8B-B14F-4D97-AF65-F5344CB8AC3E}">
        <p14:creationId xmlns:p14="http://schemas.microsoft.com/office/powerpoint/2010/main" val="432746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412" y="1143000"/>
            <a:ext cx="7772400" cy="54864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93813" y="381000"/>
            <a:ext cx="9601200" cy="762000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/>
              <a:t>Pollination</a:t>
            </a:r>
          </a:p>
        </p:txBody>
      </p:sp>
    </p:spTree>
    <p:extLst>
      <p:ext uri="{BB962C8B-B14F-4D97-AF65-F5344CB8AC3E}">
        <p14:creationId xmlns:p14="http://schemas.microsoft.com/office/powerpoint/2010/main" val="3094153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5313" y="1295400"/>
            <a:ext cx="8458200" cy="54864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93813" y="381000"/>
            <a:ext cx="9601200" cy="762000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/>
              <a:t>Bee Friendly Plants</a:t>
            </a:r>
          </a:p>
        </p:txBody>
      </p:sp>
    </p:spTree>
    <p:extLst>
      <p:ext uri="{BB962C8B-B14F-4D97-AF65-F5344CB8AC3E}">
        <p14:creationId xmlns:p14="http://schemas.microsoft.com/office/powerpoint/2010/main" val="365715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Hexagonal design templat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Subtle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accent4"/>
          </a:solidFill>
        </a:ln>
      </a:spPr>
      <a:bodyPr wrap="square" rtlCol="0" anchor="ctr" anchorCtr="1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Hexagonal design template" id="{699B46E6-0BF5-4F40-8108-3B66A2589EB2}" vid="{FB18B41F-6995-4495-BAC8-6848877324AF}"/>
    </a:ext>
  </a:extLst>
</a:theme>
</file>

<file path=ppt/theme/theme2.xml><?xml version="1.0" encoding="utf-8"?>
<a:theme xmlns:a="http://schemas.openxmlformats.org/drawingml/2006/main" name="Office Them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Subtle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Subtle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553AA20-4B5D-49AF-879B-967C234CE5D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Hexagonal design slides</Template>
  <TotalTime>0</TotalTime>
  <Words>12</Words>
  <Application>Microsoft Office PowerPoint</Application>
  <PresentationFormat>Custom</PresentationFormat>
  <Paragraphs>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Century Gothic</vt:lpstr>
      <vt:lpstr>Euphemia</vt:lpstr>
      <vt:lpstr>Palatino Linotype</vt:lpstr>
      <vt:lpstr>Hexagonal design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Egg</vt:lpstr>
      <vt:lpstr>Larvae</vt:lpstr>
      <vt:lpstr>Pupae</vt:lpstr>
      <vt:lpstr>Honey Bee Life Cycle Chart</vt:lpstr>
      <vt:lpstr>Pollination</vt:lpstr>
      <vt:lpstr>Bee Friendly Plants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2016-02-13T19:16:05Z</dcterms:created>
  <dcterms:modified xsi:type="dcterms:W3CDTF">2017-01-31T01:34:25Z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TC034605199991</vt:lpwstr>
  </property>
</Properties>
</file>