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4" r:id="rId3"/>
    <p:sldId id="291" r:id="rId4"/>
    <p:sldId id="278" r:id="rId5"/>
    <p:sldId id="277" r:id="rId6"/>
    <p:sldId id="289" r:id="rId7"/>
    <p:sldId id="288" r:id="rId8"/>
    <p:sldId id="287" r:id="rId9"/>
    <p:sldId id="273" r:id="rId10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80286" autoAdjust="0"/>
  </p:normalViewPr>
  <p:slideViewPr>
    <p:cSldViewPr>
      <p:cViewPr varScale="1">
        <p:scale>
          <a:sx n="61" d="100"/>
          <a:sy n="61" d="100"/>
        </p:scale>
        <p:origin x="39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350" y="-96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7FE4C103-E90D-46B6-9DAE-14CDDDD7A510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504DE95-3886-4243-BA0C-A408CA2D37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36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60C1F2A-0703-4CCE-A162-5B75B04D2FA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10FE67F-D37A-43A0-A20F-46897AFF1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03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63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55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54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173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18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FE67F-D37A-43A0-A20F-46897AFF1CB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7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B255-3A89-41C4-9B58-A0D677715983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A493A-F093-40EA-A2E6-030DC427F5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clctrolley@1791.com" TargetMode="External"/><Relationship Id="rId3" Type="http://schemas.openxmlformats.org/officeDocument/2006/relationships/hyperlink" Target="mailto:gaudin.anthony@yahoo.com" TargetMode="External"/><Relationship Id="rId7" Type="http://schemas.openxmlformats.org/officeDocument/2006/relationships/hyperlink" Target="mailto:rekeweghoney@gmail.com" TargetMode="External"/><Relationship Id="rId12" Type="http://schemas.openxmlformats.org/officeDocument/2006/relationships/hyperlink" Target="mailto:jettinindy@sbcglobal.net" TargetMode="External"/><Relationship Id="rId2" Type="http://schemas.openxmlformats.org/officeDocument/2006/relationships/hyperlink" Target="mailto:jim7310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curtmcbride@hotmail.com" TargetMode="External"/><Relationship Id="rId11" Type="http://schemas.openxmlformats.org/officeDocument/2006/relationships/hyperlink" Target="mailto:mike@seibshoosierhoney.com" TargetMode="External"/><Relationship Id="rId5" Type="http://schemas.openxmlformats.org/officeDocument/2006/relationships/hyperlink" Target="mailto:alanhopper55@gmail.com" TargetMode="External"/><Relationship Id="rId10" Type="http://schemas.openxmlformats.org/officeDocument/2006/relationships/hyperlink" Target="mailto:jkimmel@southernhills.org" TargetMode="External"/><Relationship Id="rId4" Type="http://schemas.openxmlformats.org/officeDocument/2006/relationships/hyperlink" Target="mailto:dheilman05@yahoo.com" TargetMode="External"/><Relationship Id="rId9" Type="http://schemas.openxmlformats.org/officeDocument/2006/relationships/hyperlink" Target="mailto:beekeeperin@aol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eekeepers.indiana@yahoo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heartland.apicultural@yahoo.co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7840" y="1752600"/>
            <a:ext cx="7772400" cy="1470025"/>
          </a:xfrm>
        </p:spPr>
        <p:txBody>
          <a:bodyPr/>
          <a:lstStyle/>
          <a:p>
            <a:r>
              <a:rPr lang="en-US" dirty="0" smtClean="0"/>
              <a:t>Our </a:t>
            </a:r>
            <a:r>
              <a:rPr lang="en-US" smtClean="0"/>
              <a:t>Great State Association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smtClean="0"/>
              <a:t>The </a:t>
            </a:r>
            <a:r>
              <a:rPr lang="en-US" sz="2400" dirty="0" smtClean="0"/>
              <a:t>Beekeepers of Indiana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May 13, 2018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Different Organizational Levels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 Local Clubs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State Associations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Regional Societies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National Federation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International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4478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 The Beekeepers of Indiana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Over 1800 Beekeepers Strong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Members in 13 States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Sponsor Four Major Events a Year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Indiana Bee School XVII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Purdue Field Day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Indiana State Fair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Fall Conference and Workshops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Belong to Regional and National Associations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What is </a:t>
            </a:r>
            <a:r>
              <a:rPr lang="en-US" sz="54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TBoI</a:t>
            </a:r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593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0"/>
            <a:ext cx="3962400" cy="6807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685800"/>
            <a:ext cx="495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32 Established Clubs</a:t>
            </a:r>
          </a:p>
          <a:p>
            <a:r>
              <a:rPr lang="en-US" sz="2400" dirty="0" smtClean="0"/>
              <a:t>Access </a:t>
            </a:r>
            <a:r>
              <a:rPr lang="en-US" sz="2400" dirty="0"/>
              <a:t>to Jump Starter Program</a:t>
            </a:r>
          </a:p>
          <a:p>
            <a:r>
              <a:rPr lang="en-US" sz="2400" dirty="0"/>
              <a:t>Access to Speakers</a:t>
            </a:r>
          </a:p>
          <a:p>
            <a:r>
              <a:rPr lang="en-US" sz="2400" dirty="0"/>
              <a:t>Articles in the Newsletter</a:t>
            </a:r>
          </a:p>
          <a:p>
            <a:r>
              <a:rPr lang="en-US" sz="2400" dirty="0"/>
              <a:t>Advertising on website</a:t>
            </a:r>
          </a:p>
          <a:p>
            <a:r>
              <a:rPr lang="en-US" sz="2400" dirty="0"/>
              <a:t>Club Website</a:t>
            </a:r>
          </a:p>
          <a:p>
            <a:r>
              <a:rPr lang="en-US" sz="2400" dirty="0"/>
              <a:t>New Member Information</a:t>
            </a:r>
          </a:p>
          <a:p>
            <a:r>
              <a:rPr lang="en-US" sz="2400" dirty="0"/>
              <a:t>Right to take a day at State Fair</a:t>
            </a:r>
          </a:p>
          <a:p>
            <a:r>
              <a:rPr lang="en-US" sz="2400" dirty="0"/>
              <a:t>	Daily Tickets for Volunteers</a:t>
            </a:r>
          </a:p>
          <a:p>
            <a:r>
              <a:rPr lang="en-US" sz="2400" dirty="0"/>
              <a:t>	Make money for the club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Beekeepers of Indiana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800" dirty="0" smtClean="0"/>
              <a:t> </a:t>
            </a:r>
            <a:r>
              <a:rPr lang="en-US" sz="3200" dirty="0" smtClean="0"/>
              <a:t>Quarterly Board Meetings</a:t>
            </a:r>
          </a:p>
          <a:p>
            <a:pPr lvl="1">
              <a:buBlip>
                <a:blip r:embed="rId3"/>
              </a:buBlip>
            </a:pPr>
            <a:r>
              <a:rPr lang="en-US" sz="3200" dirty="0" smtClean="0"/>
              <a:t> Indianapolis International Airport</a:t>
            </a:r>
          </a:p>
          <a:p>
            <a:pPr lvl="2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7800 Col H Weir Cook Mem </a:t>
            </a:r>
            <a:r>
              <a:rPr lang="en-US" sz="3200" dirty="0" err="1" smtClean="0"/>
              <a:t>Dr</a:t>
            </a:r>
            <a:endParaRPr lang="en-US" sz="3200" dirty="0" smtClean="0"/>
          </a:p>
          <a:p>
            <a:pPr lvl="2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Indianapolis, IN   46241</a:t>
            </a:r>
          </a:p>
          <a:p>
            <a:pPr>
              <a:buBlip>
                <a:blip r:embed="rId3"/>
              </a:buBlip>
            </a:pPr>
            <a:r>
              <a:rPr lang="en-US" sz="3200" dirty="0" smtClean="0">
                <a:hlinkClick r:id="rId4" action="ppaction://hlinksldjump"/>
              </a:rPr>
              <a:t>Officers/Board of Directors</a:t>
            </a:r>
            <a:endParaRPr lang="en-US" sz="3200" dirty="0" smtClean="0"/>
          </a:p>
          <a:p>
            <a:pPr>
              <a:buBlip>
                <a:blip r:embed="rId3"/>
              </a:buBlip>
            </a:pPr>
            <a:r>
              <a:rPr lang="en-US" sz="3200" dirty="0" smtClean="0"/>
              <a:t> Set Dues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Bee School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Renowned Guest Speakers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State Fair Participation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Queen Breeding Program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6800"/>
            <a:ext cx="4648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993300"/>
                </a:solidFill>
              </a:rPr>
              <a:t>Regional Directors</a:t>
            </a:r>
            <a:endParaRPr lang="en-US" b="1" dirty="0"/>
          </a:p>
          <a:p>
            <a:r>
              <a:rPr lang="en-US" b="1" dirty="0"/>
              <a:t>Jim Berndt, </a:t>
            </a:r>
            <a:r>
              <a:rPr lang="en-US" dirty="0"/>
              <a:t>East Central, 311 N Union St, Westfield, IN 46074, 317-603-9875﻿,</a:t>
            </a:r>
            <a:r>
              <a:rPr lang="en-US" b="1" dirty="0"/>
              <a:t> </a:t>
            </a:r>
            <a:r>
              <a:rPr lang="en-US" b="1" dirty="0">
                <a:hlinkClick r:id="rId2"/>
              </a:rPr>
              <a:t>jim7310@gmail.com</a:t>
            </a:r>
            <a:endParaRPr lang="en-US" dirty="0"/>
          </a:p>
          <a:p>
            <a:r>
              <a:rPr lang="en-US" b="1" dirty="0"/>
              <a:t>Anthony </a:t>
            </a:r>
            <a:r>
              <a:rPr lang="en-US" b="1" dirty="0" err="1"/>
              <a:t>Gaudin</a:t>
            </a:r>
            <a:r>
              <a:rPr lang="en-US" b="1" dirty="0"/>
              <a:t>, </a:t>
            </a:r>
            <a:r>
              <a:rPr lang="en-US" dirty="0"/>
              <a:t>South East﻿, 8137 Old Haggard Road﻿, Morgantown, IN  46160  765-318-0525﻿, </a:t>
            </a:r>
            <a:r>
              <a:rPr lang="en-US" b="1" dirty="0"/>
              <a:t> </a:t>
            </a:r>
            <a:r>
              <a:rPr lang="en-US" b="1" dirty="0">
                <a:hlinkClick r:id="rId3"/>
              </a:rPr>
              <a:t>gaudin.anthony@yahoo.com</a:t>
            </a:r>
            <a:endParaRPr lang="en-US" dirty="0"/>
          </a:p>
          <a:p>
            <a:r>
              <a:rPr lang="en-US" b="1" dirty="0"/>
              <a:t>Dan </a:t>
            </a:r>
            <a:r>
              <a:rPr lang="en-US" b="1" dirty="0" err="1"/>
              <a:t>Heilman</a:t>
            </a:r>
            <a:r>
              <a:rPr lang="en-US" b="1" dirty="0"/>
              <a:t>, </a:t>
            </a:r>
            <a:r>
              <a:rPr lang="en-US" dirty="0"/>
              <a:t>West Central, 304 E 2nd St﻿, </a:t>
            </a:r>
            <a:r>
              <a:rPr lang="en-US" dirty="0" err="1"/>
              <a:t>Michigantown</a:t>
            </a:r>
            <a:r>
              <a:rPr lang="en-US" dirty="0"/>
              <a:t>, IN 46057, 765-414-5785﻿ </a:t>
            </a:r>
            <a:r>
              <a:rPr lang="en-US" dirty="0">
                <a:hlinkClick r:id="rId4"/>
              </a:rPr>
              <a:t>dheilman05@yahoo.com﻿﻿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Alan </a:t>
            </a:r>
            <a:r>
              <a:rPr lang="en-US" b="1" dirty="0"/>
              <a:t>Hopper, </a:t>
            </a:r>
            <a:r>
              <a:rPr lang="en-US" dirty="0"/>
              <a:t>North West, 13394 Georgia St, Crown Point, IN  46307﻿, 219-712-3268﻿,</a:t>
            </a:r>
            <a:r>
              <a:rPr lang="en-US" b="1" dirty="0"/>
              <a:t> </a:t>
            </a:r>
            <a:r>
              <a:rPr lang="en-US" b="1" dirty="0">
                <a:hlinkClick r:id="rId5"/>
              </a:rPr>
              <a:t>alanhopper55@gmail.com</a:t>
            </a:r>
            <a:endParaRPr lang="en-US" dirty="0"/>
          </a:p>
          <a:p>
            <a:r>
              <a:rPr lang="en-US" b="1" dirty="0"/>
              <a:t>﻿﻿Curtis McBride, </a:t>
            </a:r>
            <a:r>
              <a:rPr lang="en-US" dirty="0"/>
              <a:t>South West, 162 Younger Road, Bedford, IN 47421, 812-797-4269﻿,</a:t>
            </a:r>
            <a:r>
              <a:rPr lang="en-US" b="1" dirty="0"/>
              <a:t> </a:t>
            </a:r>
            <a:r>
              <a:rPr lang="en-US" b="1" dirty="0">
                <a:hlinkClick r:id="rId6"/>
              </a:rPr>
              <a:t>curtismcbride@hotmail.com</a:t>
            </a:r>
            <a:endParaRPr lang="en-US" dirty="0"/>
          </a:p>
          <a:p>
            <a:r>
              <a:rPr lang="en-US" b="1" dirty="0"/>
              <a:t>Tony </a:t>
            </a:r>
            <a:r>
              <a:rPr lang="en-US" b="1" dirty="0" err="1"/>
              <a:t>Rekeweg</a:t>
            </a:r>
            <a:r>
              <a:rPr lang="en-US" dirty="0"/>
              <a:t>, North East, 7976 N 250 W﻿, Decatur, IN 46733, 260-728-2613, </a:t>
            </a:r>
            <a:r>
              <a:rPr lang="en-US" dirty="0">
                <a:hlinkClick r:id="rId7"/>
              </a:rPr>
              <a:t>rekeweghoney@gmail.com﻿﻿</a:t>
            </a:r>
            <a:r>
              <a:rPr lang="en-US" dirty="0"/>
              <a:t>﻿﻿﻿﻿</a:t>
            </a:r>
          </a:p>
          <a:p>
            <a:r>
              <a:rPr lang="en-US" dirty="0"/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4648200" y="1066799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993300"/>
                </a:solidFill>
              </a:rPr>
              <a:t>At-Large </a:t>
            </a:r>
            <a:r>
              <a:rPr lang="en-US" b="1" dirty="0">
                <a:solidFill>
                  <a:srgbClr val="993300"/>
                </a:solidFill>
              </a:rPr>
              <a:t>Directors</a:t>
            </a:r>
            <a:endParaRPr lang="en-US" b="1" dirty="0"/>
          </a:p>
          <a:p>
            <a:r>
              <a:rPr lang="en-US" b="1" dirty="0"/>
              <a:t>Kristy Dooley, </a:t>
            </a:r>
            <a:r>
              <a:rPr lang="en-US" dirty="0"/>
              <a:t>6309 E Cascade Rd, Rockville, IN 47872</a:t>
            </a:r>
            <a:r>
              <a:rPr lang="en-US" b="1" dirty="0"/>
              <a:t>﻿, ﻿</a:t>
            </a:r>
            <a:r>
              <a:rPr lang="en-US" dirty="0"/>
              <a:t>812-201-6836,</a:t>
            </a:r>
            <a:r>
              <a:rPr lang="en-US" b="1" dirty="0"/>
              <a:t> </a:t>
            </a:r>
            <a:r>
              <a:rPr lang="en-US" b="1" dirty="0">
                <a:hlinkClick r:id="rId8"/>
              </a:rPr>
              <a:t>clctrolley@1791.com</a:t>
            </a:r>
            <a:endParaRPr lang="en-US" dirty="0"/>
          </a:p>
          <a:p>
            <a:r>
              <a:rPr lang="en-US" b="1" dirty="0"/>
              <a:t>﻿﻿Robert Duffy, </a:t>
            </a:r>
            <a:r>
              <a:rPr lang="en-US" dirty="0"/>
              <a:t>2762 E CR 100 N﻿, Danville, IN 46122﻿, 317-726-6122﻿,</a:t>
            </a:r>
            <a:r>
              <a:rPr lang="en-US" b="1" dirty="0"/>
              <a:t> </a:t>
            </a:r>
            <a:r>
              <a:rPr lang="en-US" b="1" dirty="0">
                <a:hlinkClick r:id="rId9"/>
              </a:rPr>
              <a:t>beekeeperin@aol.com﻿</a:t>
            </a:r>
            <a:r>
              <a:rPr lang="en-US" b="1" dirty="0"/>
              <a:t>﻿</a:t>
            </a:r>
            <a:endParaRPr lang="en-US" dirty="0"/>
          </a:p>
          <a:p>
            <a:r>
              <a:rPr lang="en-US" b="1" dirty="0"/>
              <a:t>Joe Kimmel</a:t>
            </a:r>
            <a:r>
              <a:rPr lang="en-US" dirty="0"/>
              <a:t>, 723 N Co Rd 500 E﻿, Paoli, IN 47454﻿, 812-653-0489﻿, </a:t>
            </a:r>
            <a:r>
              <a:rPr lang="en-US" dirty="0">
                <a:hlinkClick r:id="rId10"/>
              </a:rPr>
              <a:t>jkimmel@southernhills.org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Mike </a:t>
            </a:r>
            <a:r>
              <a:rPr lang="en-US" b="1" dirty="0" err="1"/>
              <a:t>Seib</a:t>
            </a:r>
            <a:r>
              <a:rPr lang="en-US" b="1" dirty="0"/>
              <a:t>,</a:t>
            </a:r>
            <a:r>
              <a:rPr lang="en-US" dirty="0"/>
              <a:t> 7784 N. Sanctuary Lane, Mooresville, IN 46158, 317-432-5342, </a:t>
            </a:r>
            <a:r>
              <a:rPr lang="en-US" dirty="0">
                <a:hlinkClick r:id="rId11"/>
              </a:rPr>
              <a:t>mike@seibshoosierhoney.com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﻿﻿</a:t>
            </a:r>
            <a:r>
              <a:rPr lang="en-US" b="1" dirty="0"/>
              <a:t>Jeanette Wiles,</a:t>
            </a:r>
            <a:r>
              <a:rPr lang="en-US" dirty="0"/>
              <a:t> 16015 Union Chapel Rd, ﻿Noblesville, IN 46060, 317-697-5926﻿, </a:t>
            </a:r>
            <a:r>
              <a:rPr lang="en-US" dirty="0">
                <a:hlinkClick r:id="rId12"/>
              </a:rPr>
              <a:t>jettinindy@sbcglobal.net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80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Beekeepers of Indiana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229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3200" dirty="0" smtClean="0"/>
              <a:t>Young Beekeeper Award Program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Indiana Honey Queen Program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Jump Starter Program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Quarterly Newsletters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Local Club Articles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Swarm/Cut Out Lists</a:t>
            </a:r>
          </a:p>
          <a:p>
            <a:pPr>
              <a:buBlip>
                <a:blip r:embed="rId3"/>
              </a:buBlip>
            </a:pPr>
            <a:r>
              <a:rPr lang="en-US" sz="3200" dirty="0" smtClean="0"/>
              <a:t> Local Honey Lists</a:t>
            </a:r>
          </a:p>
          <a:p>
            <a:pPr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New Initiatives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License Plate Initiative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$1,500 Tax Free Purchase</a:t>
            </a:r>
          </a:p>
          <a:p>
            <a:pPr lvl="1">
              <a:buBlip>
                <a:blip r:embed="rId3"/>
              </a:buBlip>
            </a:pPr>
            <a:r>
              <a:rPr lang="en-US" sz="3200" dirty="0"/>
              <a:t> </a:t>
            </a:r>
            <a:r>
              <a:rPr lang="en-US" sz="3200" dirty="0" smtClean="0"/>
              <a:t>$1,500 Income Exempt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525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22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Debbie </a:t>
            </a:r>
            <a:r>
              <a:rPr lang="en-US" sz="2800" dirty="0" err="1" smtClean="0"/>
              <a:t>Seib</a:t>
            </a:r>
            <a:endParaRPr lang="en-US" sz="2800" dirty="0" smtClean="0"/>
          </a:p>
          <a:p>
            <a:r>
              <a:rPr lang="en-US" sz="2800" dirty="0" smtClean="0"/>
              <a:t>The Beekeepers of Indiana – </a:t>
            </a:r>
            <a:r>
              <a:rPr lang="en-US" sz="2800" dirty="0" smtClean="0">
                <a:hlinkClick r:id="rId3"/>
              </a:rPr>
              <a:t>beekeepers.indiana@yahoo.com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Heartland Apicultural Society</a:t>
            </a:r>
          </a:p>
          <a:p>
            <a:r>
              <a:rPr lang="en-US" sz="2800" dirty="0" smtClean="0">
                <a:hlinkClick r:id="rId4"/>
              </a:rPr>
              <a:t>heartland.apicultural@yahoo.com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Phone: 317.432.9578</a:t>
            </a:r>
          </a:p>
        </p:txBody>
      </p:sp>
    </p:spTree>
    <p:extLst>
      <p:ext uri="{BB962C8B-B14F-4D97-AF65-F5344CB8AC3E}">
        <p14:creationId xmlns:p14="http://schemas.microsoft.com/office/powerpoint/2010/main" val="80583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2209800"/>
            <a:ext cx="5181599" cy="1680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Questions?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2979</TotalTime>
  <Words>244</Words>
  <Application>Microsoft Office PowerPoint</Application>
  <PresentationFormat>On-screen Show (4:3)</PresentationFormat>
  <Paragraphs>79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Our Great State Association</vt:lpstr>
      <vt:lpstr>Different Organizational Levels</vt:lpstr>
      <vt:lpstr>PowerPoint Presentation</vt:lpstr>
      <vt:lpstr>PowerPoint Presentation</vt:lpstr>
      <vt:lpstr>The Beekeepers of Indiana</vt:lpstr>
      <vt:lpstr>PowerPoint Presentation</vt:lpstr>
      <vt:lpstr>The Beekeepers of Indiana</vt:lpstr>
      <vt:lpstr>Contact Information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Adventures in Beekeeping</dc:title>
  <dc:creator>Seib's Home Computer</dc:creator>
  <cp:lastModifiedBy>dlseib</cp:lastModifiedBy>
  <cp:revision>138</cp:revision>
  <cp:lastPrinted>2016-02-27T07:00:54Z</cp:lastPrinted>
  <dcterms:created xsi:type="dcterms:W3CDTF">2011-03-15T00:39:54Z</dcterms:created>
  <dcterms:modified xsi:type="dcterms:W3CDTF">2018-05-13T15:01:11Z</dcterms:modified>
</cp:coreProperties>
</file>