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6" r:id="rId2"/>
    <p:sldId id="287" r:id="rId3"/>
    <p:sldId id="288" r:id="rId4"/>
    <p:sldId id="286" r:id="rId5"/>
    <p:sldId id="280" r:id="rId6"/>
    <p:sldId id="289" r:id="rId7"/>
    <p:sldId id="290" r:id="rId8"/>
    <p:sldId id="273" r:id="rId9"/>
  </p:sldIdLst>
  <p:sldSz cx="9144000" cy="6858000" type="screen4x3"/>
  <p:notesSz cx="7077075" cy="93694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51" userDrawn="1">
          <p15:clr>
            <a:srgbClr val="A4A3A4"/>
          </p15:clr>
        </p15:guide>
        <p15:guide id="2" pos="2229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51" autoAdjust="0"/>
    <p:restoredTop sz="80286" autoAdjust="0"/>
  </p:normalViewPr>
  <p:slideViewPr>
    <p:cSldViewPr>
      <p:cViewPr varScale="1">
        <p:scale>
          <a:sx n="61" d="100"/>
          <a:sy n="61" d="100"/>
        </p:scale>
        <p:origin x="390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1350" y="-96"/>
      </p:cViewPr>
      <p:guideLst>
        <p:guide orient="horz" pos="2951"/>
        <p:guide pos="222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66733" cy="468472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08706" y="0"/>
            <a:ext cx="3066733" cy="468472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r">
              <a:defRPr sz="1200"/>
            </a:lvl1pPr>
          </a:lstStyle>
          <a:p>
            <a:fld id="{7FE4C103-E90D-46B6-9DAE-14CDDDD7A510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99327"/>
            <a:ext cx="3066733" cy="468472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08706" y="8899327"/>
            <a:ext cx="3066733" cy="468472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r">
              <a:defRPr sz="1200"/>
            </a:lvl1pPr>
          </a:lstStyle>
          <a:p>
            <a:fld id="{5504DE95-3886-4243-BA0C-A408CA2D374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04564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66733" cy="468472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08706" y="0"/>
            <a:ext cx="3066733" cy="468472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r">
              <a:defRPr sz="1200"/>
            </a:lvl1pPr>
          </a:lstStyle>
          <a:p>
            <a:fld id="{860C1F2A-0703-4CCE-A162-5B75B04D2FA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95388" y="701675"/>
            <a:ext cx="4686300" cy="3514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936" tIns="46968" rIns="93936" bIns="46968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7708" y="4450477"/>
            <a:ext cx="5661660" cy="4216242"/>
          </a:xfrm>
          <a:prstGeom prst="rect">
            <a:avLst/>
          </a:prstGeom>
        </p:spPr>
        <p:txBody>
          <a:bodyPr vert="horz" lIns="93936" tIns="46968" rIns="93936" bIns="46968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99327"/>
            <a:ext cx="3066733" cy="468472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08706" y="8899327"/>
            <a:ext cx="3066733" cy="468472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r">
              <a:defRPr sz="1200"/>
            </a:lvl1pPr>
          </a:lstStyle>
          <a:p>
            <a:fld id="{510FE67F-D37A-43A0-A20F-46897AFF1CB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47523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0FE67F-D37A-43A0-A20F-46897AFF1CB4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65882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0FE67F-D37A-43A0-A20F-46897AFF1CB4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92063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0FE67F-D37A-43A0-A20F-46897AFF1CB4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46801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0FE67F-D37A-43A0-A20F-46897AFF1CB4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71165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0FE67F-D37A-43A0-A20F-46897AFF1CB4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86473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0FE67F-D37A-43A0-A20F-46897AFF1CB4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37218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0FE67F-D37A-43A0-A20F-46897AFF1CB4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91248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0FE67F-D37A-43A0-A20F-46897AFF1CB4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53576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DB255-3A89-41C4-9B58-A0D677715983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A493A-F093-40EA-A2E6-030DC427F5F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DB255-3A89-41C4-9B58-A0D677715983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A493A-F093-40EA-A2E6-030DC427F5F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DB255-3A89-41C4-9B58-A0D677715983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A493A-F093-40EA-A2E6-030DC427F5F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DB255-3A89-41C4-9B58-A0D677715983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A493A-F093-40EA-A2E6-030DC427F5F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DB255-3A89-41C4-9B58-A0D677715983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A493A-F093-40EA-A2E6-030DC427F5F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DB255-3A89-41C4-9B58-A0D677715983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A493A-F093-40EA-A2E6-030DC427F5F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DB255-3A89-41C4-9B58-A0D677715983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A493A-F093-40EA-A2E6-030DC427F5F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DB255-3A89-41C4-9B58-A0D677715983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A493A-F093-40EA-A2E6-030DC427F5F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DB255-3A89-41C4-9B58-A0D677715983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A493A-F093-40EA-A2E6-030DC427F5F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DB255-3A89-41C4-9B58-A0D677715983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A493A-F093-40EA-A2E6-030DC427F5F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DB255-3A89-41C4-9B58-A0D677715983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A493A-F093-40EA-A2E6-030DC427F5F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FDB255-3A89-41C4-9B58-A0D677715983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7A493A-F093-40EA-A2E6-030DC427F5F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hyperlink" Target="mailto:kprough@dnr.IN.gov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77840" y="1752600"/>
            <a:ext cx="7772400" cy="1470025"/>
          </a:xfrm>
        </p:spPr>
        <p:txBody>
          <a:bodyPr/>
          <a:lstStyle/>
          <a:p>
            <a:r>
              <a:rPr lang="en-US" dirty="0" smtClean="0"/>
              <a:t>Hive Inspection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The Beekeepers of Indiana</a:t>
            </a:r>
            <a:endParaRPr lang="en-US" sz="2000" dirty="0" smtClean="0"/>
          </a:p>
          <a:p>
            <a:r>
              <a:rPr lang="en-US" sz="2000" smtClean="0"/>
              <a:t>Mary 13, 2018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</p:spPr>
        <p:txBody>
          <a:bodyPr>
            <a:normAutofit/>
          </a:bodyPr>
          <a:lstStyle/>
          <a:p>
            <a:r>
              <a:rPr lang="en-US" sz="4800" dirty="0" smtClean="0"/>
              <a:t>Purpose/Goal</a:t>
            </a:r>
            <a:endParaRPr lang="en-US" sz="4800" dirty="0"/>
          </a:p>
        </p:txBody>
      </p:sp>
      <p:sp>
        <p:nvSpPr>
          <p:cNvPr id="3" name="TextBox 2"/>
          <p:cNvSpPr txBox="1"/>
          <p:nvPr/>
        </p:nvSpPr>
        <p:spPr>
          <a:xfrm>
            <a:off x="381000" y="1219200"/>
            <a:ext cx="82296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Blip>
                <a:blip r:embed="rId3"/>
              </a:buBlip>
            </a:pPr>
            <a:r>
              <a:rPr lang="en-US" sz="4400" dirty="0" smtClean="0"/>
              <a:t> Spring Swarm Prevention</a:t>
            </a:r>
            <a:endParaRPr lang="en-US" sz="4400" dirty="0"/>
          </a:p>
          <a:p>
            <a:pPr>
              <a:buBlip>
                <a:blip r:embed="rId3"/>
              </a:buBlip>
            </a:pPr>
            <a:r>
              <a:rPr lang="en-US" sz="4400" dirty="0" smtClean="0"/>
              <a:t> General Inspection</a:t>
            </a:r>
          </a:p>
          <a:p>
            <a:pPr>
              <a:buBlip>
                <a:blip r:embed="rId3"/>
              </a:buBlip>
            </a:pPr>
            <a:r>
              <a:rPr lang="en-US" sz="4400" dirty="0" smtClean="0"/>
              <a:t> Take Off Honey</a:t>
            </a:r>
          </a:p>
          <a:p>
            <a:pPr>
              <a:buBlip>
                <a:blip r:embed="rId3"/>
              </a:buBlip>
            </a:pPr>
            <a:r>
              <a:rPr lang="en-US" sz="4400" dirty="0"/>
              <a:t> </a:t>
            </a:r>
            <a:r>
              <a:rPr lang="en-US" sz="4400" dirty="0" smtClean="0"/>
              <a:t>Check for Food Resource</a:t>
            </a:r>
          </a:p>
          <a:p>
            <a:pPr>
              <a:buBlip>
                <a:blip r:embed="rId3"/>
              </a:buBlip>
            </a:pPr>
            <a:r>
              <a:rPr lang="en-US" sz="4400" dirty="0" smtClean="0"/>
              <a:t> Split </a:t>
            </a:r>
            <a:r>
              <a:rPr lang="en-US" sz="4400" dirty="0"/>
              <a:t>a </a:t>
            </a:r>
            <a:r>
              <a:rPr lang="en-US" sz="4400" dirty="0" smtClean="0"/>
              <a:t>Hive</a:t>
            </a:r>
          </a:p>
          <a:p>
            <a:pPr>
              <a:buBlip>
                <a:blip r:embed="rId3"/>
              </a:buBlip>
            </a:pPr>
            <a:r>
              <a:rPr lang="en-US" sz="4400" dirty="0"/>
              <a:t> </a:t>
            </a:r>
            <a:r>
              <a:rPr lang="en-US" sz="4400" dirty="0" smtClean="0"/>
              <a:t>Treat for Diseases</a:t>
            </a:r>
          </a:p>
          <a:p>
            <a:pPr>
              <a:buBlip>
                <a:blip r:embed="rId3"/>
              </a:buBlip>
            </a:pPr>
            <a:r>
              <a:rPr lang="en-US" sz="4400" dirty="0"/>
              <a:t> </a:t>
            </a:r>
            <a:r>
              <a:rPr lang="en-US" sz="4400" dirty="0" smtClean="0"/>
              <a:t>Feed</a:t>
            </a:r>
          </a:p>
        </p:txBody>
      </p:sp>
    </p:spTree>
    <p:extLst>
      <p:ext uri="{BB962C8B-B14F-4D97-AF65-F5344CB8AC3E}">
        <p14:creationId xmlns:p14="http://schemas.microsoft.com/office/powerpoint/2010/main" val="535811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</p:spPr>
        <p:txBody>
          <a:bodyPr>
            <a:normAutofit/>
          </a:bodyPr>
          <a:lstStyle/>
          <a:p>
            <a:r>
              <a:rPr lang="en-US" sz="4800" dirty="0" smtClean="0"/>
              <a:t>Plan</a:t>
            </a:r>
            <a:endParaRPr lang="en-US" sz="4800" dirty="0"/>
          </a:p>
        </p:txBody>
      </p:sp>
      <p:sp>
        <p:nvSpPr>
          <p:cNvPr id="3" name="TextBox 2"/>
          <p:cNvSpPr txBox="1"/>
          <p:nvPr/>
        </p:nvSpPr>
        <p:spPr>
          <a:xfrm>
            <a:off x="381000" y="1219200"/>
            <a:ext cx="82296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Blip>
                <a:blip r:embed="rId3"/>
              </a:buBlip>
            </a:pPr>
            <a:r>
              <a:rPr lang="en-US" sz="4400" dirty="0" smtClean="0"/>
              <a:t> Dress for Success</a:t>
            </a:r>
            <a:endParaRPr lang="en-US" sz="4400" dirty="0"/>
          </a:p>
          <a:p>
            <a:pPr>
              <a:buBlip>
                <a:blip r:embed="rId3"/>
              </a:buBlip>
            </a:pPr>
            <a:r>
              <a:rPr lang="en-US" sz="4400" dirty="0" smtClean="0"/>
              <a:t> Correct Tools</a:t>
            </a:r>
          </a:p>
          <a:p>
            <a:pPr>
              <a:buBlip>
                <a:blip r:embed="rId3"/>
              </a:buBlip>
            </a:pPr>
            <a:r>
              <a:rPr lang="en-US" sz="4400" dirty="0" smtClean="0"/>
              <a:t> Be Prepared</a:t>
            </a:r>
          </a:p>
          <a:p>
            <a:pPr>
              <a:buBlip>
                <a:blip r:embed="rId3"/>
              </a:buBlip>
            </a:pPr>
            <a:r>
              <a:rPr lang="en-US" sz="4400" dirty="0"/>
              <a:t> </a:t>
            </a:r>
            <a:r>
              <a:rPr lang="en-US" sz="4400" dirty="0" smtClean="0"/>
              <a:t>Oder Free</a:t>
            </a:r>
          </a:p>
          <a:p>
            <a:pPr>
              <a:buBlip>
                <a:blip r:embed="rId3"/>
              </a:buBlip>
            </a:pPr>
            <a:r>
              <a:rPr lang="en-US" sz="4400" dirty="0"/>
              <a:t> Temperature</a:t>
            </a:r>
          </a:p>
          <a:p>
            <a:pPr>
              <a:buBlip>
                <a:blip r:embed="rId3"/>
              </a:buBlip>
            </a:pPr>
            <a:r>
              <a:rPr lang="en-US" sz="4400" dirty="0"/>
              <a:t> Weather  </a:t>
            </a:r>
            <a:endParaRPr lang="en-US" sz="4400" dirty="0" smtClean="0"/>
          </a:p>
        </p:txBody>
      </p:sp>
    </p:spTree>
    <p:extLst>
      <p:ext uri="{BB962C8B-B14F-4D97-AF65-F5344CB8AC3E}">
        <p14:creationId xmlns:p14="http://schemas.microsoft.com/office/powerpoint/2010/main" val="818190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</p:spPr>
        <p:txBody>
          <a:bodyPr>
            <a:normAutofit/>
          </a:bodyPr>
          <a:lstStyle/>
          <a:p>
            <a:r>
              <a:rPr lang="en-US" sz="4800" dirty="0" smtClean="0"/>
              <a:t>Tools</a:t>
            </a:r>
            <a:endParaRPr lang="en-US" sz="4800" dirty="0"/>
          </a:p>
        </p:txBody>
      </p:sp>
      <p:sp>
        <p:nvSpPr>
          <p:cNvPr id="3" name="TextBox 2"/>
          <p:cNvSpPr txBox="1"/>
          <p:nvPr/>
        </p:nvSpPr>
        <p:spPr>
          <a:xfrm>
            <a:off x="381000" y="1143000"/>
            <a:ext cx="822960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Blip>
                <a:blip r:embed="rId3"/>
              </a:buBlip>
            </a:pPr>
            <a:r>
              <a:rPr lang="en-US" sz="4400" dirty="0" smtClean="0"/>
              <a:t> Smoker/Fuel</a:t>
            </a:r>
          </a:p>
          <a:p>
            <a:pPr>
              <a:buBlip>
                <a:blip r:embed="rId3"/>
              </a:buBlip>
            </a:pPr>
            <a:r>
              <a:rPr lang="en-US" sz="4400" dirty="0"/>
              <a:t> </a:t>
            </a:r>
            <a:r>
              <a:rPr lang="en-US" sz="4400" dirty="0" smtClean="0"/>
              <a:t>Hive Tools</a:t>
            </a:r>
          </a:p>
          <a:p>
            <a:pPr>
              <a:buBlip>
                <a:blip r:embed="rId3"/>
              </a:buBlip>
            </a:pPr>
            <a:r>
              <a:rPr lang="en-US" sz="4400" dirty="0" smtClean="0"/>
              <a:t> Cinnamon</a:t>
            </a:r>
          </a:p>
          <a:p>
            <a:pPr>
              <a:buBlip>
                <a:blip r:embed="rId3"/>
              </a:buBlip>
            </a:pPr>
            <a:r>
              <a:rPr lang="en-US" sz="4400" dirty="0" smtClean="0"/>
              <a:t> Oil</a:t>
            </a:r>
          </a:p>
          <a:p>
            <a:pPr>
              <a:buBlip>
                <a:blip r:embed="rId3"/>
              </a:buBlip>
            </a:pPr>
            <a:r>
              <a:rPr lang="en-US" sz="4400" dirty="0" smtClean="0"/>
              <a:t> Plastic Bag</a:t>
            </a:r>
          </a:p>
          <a:p>
            <a:pPr>
              <a:buBlip>
                <a:blip r:embed="rId3"/>
              </a:buBlip>
            </a:pPr>
            <a:r>
              <a:rPr lang="en-US" sz="4400" dirty="0"/>
              <a:t> </a:t>
            </a:r>
            <a:r>
              <a:rPr lang="en-US" sz="4400" dirty="0" smtClean="0"/>
              <a:t>Extra Box</a:t>
            </a:r>
          </a:p>
          <a:p>
            <a:pPr>
              <a:buBlip>
                <a:blip r:embed="rId3"/>
              </a:buBlip>
            </a:pPr>
            <a:r>
              <a:rPr lang="en-US" sz="4400" dirty="0"/>
              <a:t> </a:t>
            </a:r>
            <a:r>
              <a:rPr lang="en-US" sz="4400" dirty="0" smtClean="0"/>
              <a:t>Extra Frames</a:t>
            </a:r>
          </a:p>
          <a:p>
            <a:pPr>
              <a:buBlip>
                <a:blip r:embed="rId3"/>
              </a:buBlip>
            </a:pPr>
            <a:r>
              <a:rPr lang="en-US" sz="4400" dirty="0" smtClean="0"/>
              <a:t> Beetle Traps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30466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</p:spPr>
        <p:txBody>
          <a:bodyPr>
            <a:normAutofit/>
          </a:bodyPr>
          <a:lstStyle/>
          <a:p>
            <a:r>
              <a:rPr lang="en-US" sz="4800" dirty="0" smtClean="0"/>
              <a:t>Steps for Inspection</a:t>
            </a:r>
            <a:endParaRPr lang="en-US" sz="4800" dirty="0"/>
          </a:p>
        </p:txBody>
      </p:sp>
      <p:sp>
        <p:nvSpPr>
          <p:cNvPr id="3" name="TextBox 2"/>
          <p:cNvSpPr txBox="1"/>
          <p:nvPr/>
        </p:nvSpPr>
        <p:spPr>
          <a:xfrm>
            <a:off x="381000" y="1219200"/>
            <a:ext cx="82296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Blip>
                <a:blip r:embed="rId3"/>
              </a:buBlip>
            </a:pPr>
            <a:r>
              <a:rPr lang="en-US" sz="4400" dirty="0" smtClean="0"/>
              <a:t> Gently Smoke</a:t>
            </a:r>
          </a:p>
          <a:p>
            <a:pPr>
              <a:buBlip>
                <a:blip r:embed="rId3"/>
              </a:buBlip>
            </a:pPr>
            <a:r>
              <a:rPr lang="en-US" sz="4400" dirty="0"/>
              <a:t> </a:t>
            </a:r>
            <a:r>
              <a:rPr lang="en-US" sz="4400" dirty="0" smtClean="0"/>
              <a:t>Open the Lid</a:t>
            </a:r>
          </a:p>
          <a:p>
            <a:pPr>
              <a:buBlip>
                <a:blip r:embed="rId3"/>
              </a:buBlip>
            </a:pPr>
            <a:r>
              <a:rPr lang="en-US" sz="4400" dirty="0"/>
              <a:t> </a:t>
            </a:r>
            <a:r>
              <a:rPr lang="en-US" sz="4400" dirty="0" smtClean="0"/>
              <a:t>Remove Top Box</a:t>
            </a:r>
          </a:p>
          <a:p>
            <a:pPr>
              <a:buBlip>
                <a:blip r:embed="rId3"/>
              </a:buBlip>
            </a:pPr>
            <a:r>
              <a:rPr lang="en-US" sz="4400" dirty="0"/>
              <a:t> </a:t>
            </a:r>
            <a:r>
              <a:rPr lang="en-US" sz="4400" dirty="0" smtClean="0"/>
              <a:t>Remove/Inspect Frames</a:t>
            </a:r>
          </a:p>
          <a:p>
            <a:pPr>
              <a:buBlip>
                <a:blip r:embed="rId3"/>
              </a:buBlip>
            </a:pPr>
            <a:r>
              <a:rPr lang="en-US" sz="4400" dirty="0"/>
              <a:t> </a:t>
            </a:r>
            <a:r>
              <a:rPr lang="en-US" sz="4400" dirty="0" smtClean="0"/>
              <a:t>Gently Smoke</a:t>
            </a:r>
          </a:p>
          <a:p>
            <a:pPr>
              <a:buBlip>
                <a:blip r:embed="rId3"/>
              </a:buBlip>
            </a:pPr>
            <a:r>
              <a:rPr lang="en-US" sz="4400" dirty="0"/>
              <a:t> </a:t>
            </a:r>
            <a:r>
              <a:rPr lang="en-US" sz="4400" dirty="0" smtClean="0"/>
              <a:t>Replace Frames</a:t>
            </a:r>
          </a:p>
          <a:p>
            <a:pPr>
              <a:buBlip>
                <a:blip r:embed="rId3"/>
              </a:buBlip>
            </a:pPr>
            <a:r>
              <a:rPr lang="en-US" sz="4400" dirty="0"/>
              <a:t> </a:t>
            </a:r>
            <a:r>
              <a:rPr lang="en-US" sz="4400" dirty="0" smtClean="0"/>
              <a:t>Close the Hive</a:t>
            </a:r>
          </a:p>
        </p:txBody>
      </p:sp>
    </p:spTree>
    <p:extLst>
      <p:ext uri="{BB962C8B-B14F-4D97-AF65-F5344CB8AC3E}">
        <p14:creationId xmlns:p14="http://schemas.microsoft.com/office/powerpoint/2010/main" val="2023449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</p:spPr>
        <p:txBody>
          <a:bodyPr>
            <a:normAutofit/>
          </a:bodyPr>
          <a:lstStyle/>
          <a:p>
            <a:r>
              <a:rPr lang="en-US" sz="4800" dirty="0" smtClean="0"/>
              <a:t>What to Look For</a:t>
            </a:r>
            <a:endParaRPr lang="en-US" sz="4800" dirty="0"/>
          </a:p>
        </p:txBody>
      </p:sp>
      <p:sp>
        <p:nvSpPr>
          <p:cNvPr id="3" name="TextBox 2"/>
          <p:cNvSpPr txBox="1"/>
          <p:nvPr/>
        </p:nvSpPr>
        <p:spPr>
          <a:xfrm>
            <a:off x="381000" y="1219200"/>
            <a:ext cx="82296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Blip>
                <a:blip r:embed="rId3"/>
              </a:buBlip>
            </a:pPr>
            <a:r>
              <a:rPr lang="en-US" sz="4400" dirty="0" smtClean="0"/>
              <a:t> Evidence of Queen</a:t>
            </a:r>
          </a:p>
          <a:p>
            <a:pPr>
              <a:buBlip>
                <a:blip r:embed="rId3"/>
              </a:buBlip>
            </a:pPr>
            <a:r>
              <a:rPr lang="en-US" sz="4400" dirty="0"/>
              <a:t> </a:t>
            </a:r>
            <a:r>
              <a:rPr lang="en-US" sz="4400" dirty="0" smtClean="0"/>
              <a:t>Brood Pattern</a:t>
            </a:r>
          </a:p>
          <a:p>
            <a:pPr>
              <a:buBlip>
                <a:blip r:embed="rId3"/>
              </a:buBlip>
            </a:pPr>
            <a:r>
              <a:rPr lang="en-US" sz="4400" dirty="0"/>
              <a:t> </a:t>
            </a:r>
            <a:r>
              <a:rPr lang="en-US" sz="4400" dirty="0" smtClean="0"/>
              <a:t>Smell Brood</a:t>
            </a:r>
          </a:p>
          <a:p>
            <a:pPr>
              <a:buBlip>
                <a:blip r:embed="rId3"/>
              </a:buBlip>
            </a:pPr>
            <a:r>
              <a:rPr lang="en-US" sz="4400" dirty="0"/>
              <a:t> </a:t>
            </a:r>
            <a:r>
              <a:rPr lang="en-US" sz="4400" dirty="0" smtClean="0"/>
              <a:t>Queen Cells</a:t>
            </a:r>
          </a:p>
          <a:p>
            <a:pPr>
              <a:buBlip>
                <a:blip r:embed="rId3"/>
              </a:buBlip>
            </a:pPr>
            <a:r>
              <a:rPr lang="en-US" sz="4400" dirty="0"/>
              <a:t> </a:t>
            </a:r>
            <a:r>
              <a:rPr lang="en-US" sz="4400" dirty="0" smtClean="0"/>
              <a:t>Signs of Disease</a:t>
            </a:r>
          </a:p>
        </p:txBody>
      </p:sp>
    </p:spTree>
    <p:extLst>
      <p:ext uri="{BB962C8B-B14F-4D97-AF65-F5344CB8AC3E}">
        <p14:creationId xmlns:p14="http://schemas.microsoft.com/office/powerpoint/2010/main" val="1108970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</p:spPr>
        <p:txBody>
          <a:bodyPr>
            <a:normAutofit/>
          </a:bodyPr>
          <a:lstStyle/>
          <a:p>
            <a:r>
              <a:rPr lang="en-US" sz="4800" dirty="0" smtClean="0"/>
              <a:t>If You Think You Have a Problem</a:t>
            </a:r>
            <a:endParaRPr lang="en-US" sz="4800" dirty="0"/>
          </a:p>
        </p:txBody>
      </p:sp>
      <p:sp>
        <p:nvSpPr>
          <p:cNvPr id="3" name="TextBox 2"/>
          <p:cNvSpPr txBox="1"/>
          <p:nvPr/>
        </p:nvSpPr>
        <p:spPr>
          <a:xfrm>
            <a:off x="381000" y="1219200"/>
            <a:ext cx="8229600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Blip>
                <a:blip r:embed="rId3"/>
              </a:buBlip>
            </a:pPr>
            <a:r>
              <a:rPr lang="en-US" sz="4400" dirty="0" smtClean="0"/>
              <a:t> </a:t>
            </a:r>
            <a:r>
              <a:rPr lang="en-US" sz="4400" dirty="0" smtClean="0"/>
              <a:t>Kathleen </a:t>
            </a:r>
            <a:r>
              <a:rPr lang="en-US" sz="4400" dirty="0" err="1" smtClean="0"/>
              <a:t>Prough</a:t>
            </a:r>
            <a:r>
              <a:rPr lang="en-US" sz="4400" dirty="0" smtClean="0"/>
              <a:t>, </a:t>
            </a:r>
          </a:p>
          <a:p>
            <a:pPr lvl="1">
              <a:buBlip>
                <a:blip r:embed="rId3"/>
              </a:buBlip>
            </a:pPr>
            <a:r>
              <a:rPr lang="en-US" sz="4000" dirty="0" smtClean="0"/>
              <a:t>State Apiary Inspector</a:t>
            </a:r>
          </a:p>
          <a:p>
            <a:pPr lvl="1">
              <a:buBlip>
                <a:blip r:embed="rId3"/>
              </a:buBlip>
            </a:pPr>
            <a:r>
              <a:rPr lang="en-US" sz="4000" dirty="0"/>
              <a:t> </a:t>
            </a:r>
            <a:r>
              <a:rPr lang="en-US" sz="4000" dirty="0" smtClean="0">
                <a:hlinkClick r:id="rId4"/>
              </a:rPr>
              <a:t>kprough@dnr.IN.gov</a:t>
            </a:r>
            <a:endParaRPr lang="en-US" sz="4000" dirty="0" smtClean="0"/>
          </a:p>
          <a:p>
            <a:pPr lvl="1">
              <a:buBlip>
                <a:blip r:embed="rId3"/>
              </a:buBlip>
            </a:pPr>
            <a:r>
              <a:rPr lang="en-US" sz="4000" dirty="0"/>
              <a:t> </a:t>
            </a:r>
            <a:r>
              <a:rPr lang="en-US" sz="4000" dirty="0" smtClean="0"/>
              <a:t>317-412-3315</a:t>
            </a:r>
            <a:endParaRPr lang="en-US" sz="4000" dirty="0" smtClean="0"/>
          </a:p>
        </p:txBody>
      </p:sp>
    </p:spTree>
    <p:extLst>
      <p:ext uri="{BB962C8B-B14F-4D97-AF65-F5344CB8AC3E}">
        <p14:creationId xmlns:p14="http://schemas.microsoft.com/office/powerpoint/2010/main" val="1224972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905000" y="2209800"/>
            <a:ext cx="5181599" cy="1680865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anUp">
              <a:avLst/>
            </a:prstTxWarp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Questions?</a:t>
            </a:r>
            <a:endParaRPr lang="en-US" sz="5400" b="1" cap="none" spc="0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2620</TotalTime>
  <Words>153</Words>
  <Application>Microsoft Office PowerPoint</Application>
  <PresentationFormat>On-screen Show (4:3)</PresentationFormat>
  <Paragraphs>55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Hive Inspection</vt:lpstr>
      <vt:lpstr>Purpose/Goal</vt:lpstr>
      <vt:lpstr>Plan</vt:lpstr>
      <vt:lpstr>Tools</vt:lpstr>
      <vt:lpstr>Steps for Inspection</vt:lpstr>
      <vt:lpstr>What to Look For</vt:lpstr>
      <vt:lpstr>If You Think You Have a Problem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Adventures in Beekeeping</dc:title>
  <dc:creator>Seib's Home Computer</dc:creator>
  <cp:lastModifiedBy>dlseib</cp:lastModifiedBy>
  <cp:revision>148</cp:revision>
  <cp:lastPrinted>2015-10-27T19:47:09Z</cp:lastPrinted>
  <dcterms:created xsi:type="dcterms:W3CDTF">2011-03-15T00:39:54Z</dcterms:created>
  <dcterms:modified xsi:type="dcterms:W3CDTF">2018-05-13T15:05:51Z</dcterms:modified>
</cp:coreProperties>
</file>